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Бонусы и промокоды Olimp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09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Виды бонусов Olimp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ветственный бонус и фрибет. Для новичков — за регистрацию, идентификацию и первый депоз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Экспресс-бонус. Процент к выигрышу экспресса при выполнении услов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траховка ставки. Возврат части суммы при проигрыш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эшбэк и персональные акции. Частичный возврат и индивидуальные предложения для активных игро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Бонусы бывают приветственные (фрибет, депозитные), экспресс-бонус, страховка ставки, кэшбэк и персональные акции; каждый несёт условия, и именно они определяют реальную ценность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Что такое промокод Olimp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мокод — это код, который активирует или меняет бонус. Он отличается от автоматического бонуса тем, что требует ввода, и бывает разных типов — на приветственное предложение или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мокод — это ключ к бонусу, а не сам бонус; он активирует или меняет предложение, но не отменяет его условий. Брать коды нужно только из надёжных официальных источников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Как использовать промокод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мокод вводят в специальное поле при регистрации или активируют в личном кабинете. Важно соблюдать срок действия кода и условия акции, которую он запуска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мокод вводят при регистрации или активируют в кабинете; следите за сроком действия и читайте условия бонуса до активации — код запускает предложение с его вейджером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Условия отыгрыша (вейджер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ейджер — требование прокрутить бонус определённое число раз до вывода. От него, минимальных коэффициентов и сроков зависит, превратится ли бонус в реальные деньг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ейджер — сколько раз прокрутить бонус до вывода; вместе с минимальными коэффициентами, сроком и засчитываемыми рынками он определяет, реальна ли выгода бонус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Осторожно: фейковые промокод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едействительные и мошеннические промокоды распространяют сомнительные сайты. Признаки фейка — обещания нереальной выгоды и сторонние источники; брать коды нужно только официаль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Фейковые промокоды распространяют сомнительные сайты, выманивая данные; признак обмана — обещания нереальной выгоды. Берите коды только из официальных источников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bonusy-promokod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2026-07-13T18:04:46Z</dcterms:created>
  <dcterms:modified xsi:type="dcterms:W3CDTF">2026-07-13T18:04:46Z</dcterms:modified>
  <dc:title>Olimpbet бонусы и промокоды 2026: акции для игроков</dc:title>
  <dc:description>Бонусы и промокоды Olimpbet в России 2026: приветственные предложения, акции, экспресс-бонусы и страховка ставки. Куда вводить промокод и реальная выгода.</dc:description>
  <dc:subject>Бонусы и промокоды Olimpbet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