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СТАВКАРЕВЮ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Легальность и лицензия Olimpbet в России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15A5C">
                    <a:alpha val="100000"/>
                  </a:srgbClr>
                </a:solidFill>
                <a:latin typeface="Calibri"/>
              </a:rPr>
              <a:t><![CDATA[Святослав Корнеев, аналитик ставок · 13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Правовой статус ставок в Росс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Кто регулирует. Налоговый орган (ФНС) ведёт надзор и реестр, саморегулируемые организации объединяют букмекеров, ЦУПИС контролирует денежные пото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Что обязательно. Лицензия, членство в реестре, работа через ЦУПИС, идентификация игроков, налоговая отчётност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Что запрещено. Приём ставок без лицензии, обход идентификации, онлайн-казино вне игорных зо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Ставки в РФ легальны только через лицензированных операторов с идентификацией и ЦУПИС; всё остальное — нелегальный сегмент без защиты игрока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Лицензия Olimpbet в Росс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Olimpbet ведёт деятельность как лицензированный российский букмекер: он включён в реестр операторов и проводит все операции через единый ЦУПИС под единым доменом olimpbet.r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Olimpbet работает в легальном контуре РФ (лицензия, реестр, ЦУПИС, идентификация); проверять легальность стоит по реестру и единому домену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Чем легальный букмекер отличается от офшорног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Главная разница — в защите игрока: легальный оператор работает через ЦУПИС и идентификацию, а офшор предлагает анонимность, но не даёт никаких гарантий выпла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Легальный Olimpbet даёт защиту через ЦУПИС и идентификацию; офшор предлагает анонимность ценой полного отсутствия гарантий выплаты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Защита игрока и контроль регулятор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Возраст и идентификация. Открыть счёт и делать ставки можно с 18 лет, после подтверждения личност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Контроль операций. Прозрачный контур ЦУПИС фиксирует движение средст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Ответственная игра. Лимиты на депозит, пауза в игре, самоисключение — встроенные инструменты самоконтрол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Защита игрока держится на возрастном контроле, идентификации, контуре ЦУПИС и инструментах ответственной игры; риск ставки остаётся на игроке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Риски нелегальных и поддельных сайтов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единый домен olimpbet.ru без приписок и лишних слов в адресе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регистрация и платежи идут через ЦУПИС, а для вывода требуется идентификация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нет предложений «казино», «слотов» или «ставок без паспорта» — у легального оператора их не бывае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незнакомый или искажённый адрес сайта, перехват по рекламной ссылке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требование ввести данные карты «для проверки» вне кассы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обещания гарантированного выигрыша, «секретных» промокодов и анонимного вывода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ttps://obet-ru.com/litsenziya-f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15A5C">
                    <a:alpha val="100000"/>
                  </a:srgbClr>
                </a:solidFill>
                <a:latin typeface="Calibri"/>
              </a:rPr>
              <a:t><![CDATA[Независимый информационный обзор букмекера Olimpbet. Это не оператор ставок и не его официальный сайт. Материалы носят справочный характер; ставки связаны с риском потери средств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Святослав Корнеев, аналитик ставок</dc:creator>
  <cp:lastModifiedBy>Unknown Creator</cp:lastModifiedBy>
  <dcterms:created xsi:type="dcterms:W3CDTF">2026-07-13T18:04:42Z</dcterms:created>
  <dcterms:modified xsi:type="dcterms:W3CDTF">2026-07-13T18:04:42Z</dcterms:modified>
  <dc:title>Olimpbet лицензия ФНС 2026: легальность БК в России</dc:title>
  <dc:description>Легален ли Olimpbet в России в 2026 году: лицензия ФНС, членство в ЕРАИ, работа через ЦУПИС и защита игроков. Как проверить легальность букмекера.</dc:description>
  <dc:subject>Легальность и лицензия Olimpbet в России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