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СТАВКАРЕВЮ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Обзор Olimpbet в России: ставки, бонусы и приложение в 2026 году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15A5C">
                    <a:alpha val="100000"/>
                  </a:srgbClr>
                </a:solidFill>
                <a:latin typeface="Calibri"/>
              </a:rPr>
              <a:t><![CDATA[Святослав Корнеев, аналитик ставок · 07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Что такое Olimpbet и его место на рынке Росс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Краткая история и ребрендинг. Площадка выросла из букмекера «Олимп» и была переименована в Olimpbet; иногда в сети встречаются оба названия, но речь об одном бренд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Чем отличается от других легальных БК. Сильный акцент на российский футбол и хоккей, статус титульного спонсора РПЛ, опора на СБП и карты МИР в платежах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Профиль игрока. Подходит тем, кто ставит на РПЛ, еврокубки, КХЛ и единоборства, играет преимущественно со смартфона и проводит депозиты через привычные российские платёжные сервис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Olimpbet в РФ — легальный букмекер на рублях с работой через ЦУПИС и сильным акцентом на российский спорт; онлайн-казино у него нет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Главное об Olimpbet в цифрах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Что стабильно. Легальный статус, лицензия ФНС, рублёвый счёт, контур ЦУПИС, набор продуктов, способ распространения приложений, ставка НДФЛ 13%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Что переменно. Размер бонуса и фрибета, минимальные и максимальные суммы депозита и вывода, минимальная ставка, точные сроки выплат, размер вейджер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Где смотреть первоисточник. Раздел кассы и правила акций в личном кабинете на официальном сайте, а не агрегаторы и форум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Стабильные факты — лицензия ФНС, рубли, ЦУПИС, СБП и МИР, НДФЛ 13%; конкретные суммы бонусов и лимитов смотрите на сайте, они меняются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Линия, коэффициенты и продукт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Футбол. РПЛ (где Olimpbet — титульный спонсор), Кубок России, Первая лига, еврокубки и топ-5 лиг Европы — самое широкое направлени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Хоккей. КХЛ и плей-офф, НХЛ, сборная и международные турниры; тоталы шайб, форы, ставки на период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Единоборства. UFC и ММА, бокс — традиционно востребованное в РФ направление с рынками на метод и раунд побед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Киберспорт. Dota 2, Counter-Strike, League of Legends и крупные турниры — отдельное направление для молодой аудитори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Тотализатор и виртуальный спорт. Пулевый формат с джекпотом и круглосуточные виртуальные тиражи на основе генератора случайных чисе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Сильнее всего линия по РПЛ, еврокубкам, КХЛ и UFC плюс live, киберспорт и тотализатор; маржа ниже на топ-событиях и выше на нишевых рынках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Бонусы и условия для игроков из Росс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Фрибет. Бесплатная ставка за регистрацию и пройденную идентификацию; обычно к выводу идёт только чистый выигрыш, без суммы самого фрибет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Приветственный бонус. Начисляется новым игрокам; конкретный размер уточняется на официальном сайт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Промокоды. Код вводится при регистрации и может менять параметры приветственного предложен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Программа лояльности. Накопление баллов за активность с обменом на фрибеты и привилеги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Бонусы есть (фрибет, приветственный, промокоды, лояльность), но решает вейджер — сверяйте актуальные условия акции на официальном сайте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Плюсы, минусы и итоговая оценк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легальная лицензия ФНС, работа через ЕРАИ и единый ЦУПИС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рублёвый счёт и понятные российские платежи — СБП и карты МИР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широкая линия по РПЛ, еврокубкам, КХЛ, НХЛ и единоборствам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киберспорт, тотализатор и виртуальный спорт в одном кабинете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отдельные приложения для Android и iOS, статус титульного спонсора РП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обязательная идентификация для ставок и вывода — без неё деньги не получить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https://obet-ru.com/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15A5C">
                    <a:alpha val="100000"/>
                  </a:srgbClr>
                </a:solidFill>
                <a:latin typeface="Calibri"/>
              </a:rPr>
              <a:t><![CDATA[Независимый информационный обзор букмекера Olimpbet. Это не оператор ставок и не его официальный сайт. Материалы носят справочный характер; ставки связаны с риском потери средств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Святослав Корнеев, аналитик ставок</dc:creator>
  <cp:lastModifiedBy>Unknown Creator</cp:lastModifiedBy>
  <dcterms:created xsi:type="dcterms:W3CDTF">2026-07-13T18:04:42Z</dcterms:created>
  <dcterms:modified xsi:type="dcterms:W3CDTF">2026-07-13T18:04:42Z</dcterms:modified>
  <dc:title>Olimpbet Россия: обзор букмекера, ставки и бонусы 2026</dc:title>
  <dc:description>Подробный обзор Olimpbet в России: лицензия ФНС, ЦУПИС, линия, коэффициенты, бонусы, приложение и вывод через СБП. Честные плюсы и минусы 2026 года.</dc:description>
  <dc:subject>Обзор Olimpbet в России: ставки, бонусы и приложение в 2026 году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