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1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СТАВКАРЕВЮ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Отзывы об Olimpbet в России: репутация и опыт игроков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15A5C">
                    <a:alpha val="100000"/>
                  </a:srgbClr>
                </a:solidFill>
                <a:latin typeface="Calibri"/>
              </a:rPr>
              <a:t><![CDATA[Святослав Корнеев, аналитик ставок · 11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Общая репутация Olimpbet в РФ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Репутация Olimpbet смешанная, как у большинства крупных БК: высокая узнаваемость, заметный поток отзывов и типичный для отрасли баланс похвал и жалоб без явного перекоса в негати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Репутация смешанная и типичная для крупной легальной БК: высокая узнаваемость, большой поток отзывов и баланс похвал и жалоб без явного перекоса в системный негатив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Что хвалят игрок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Чаще всего игроки отмечают скорость выплат через СБП и карты МИР, широкую линию по футболу и хоккею и удобство мобильного приложения. Это сильные стороны по отзывам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Хвалят чаще всего скорость выплат через СБП и МИР (при пройденной идентификации), широкую линию по футболу и хоккею и удобное мобильное приложение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На что чаще жалуютс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Типичные жалобы — на идентификацию и блокировки счёта, ограничение максимальных ставок для выигрывающих и спорные ситуации с бонусами. Многие из них связаны с непониманием правил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Жалуются чаще на идентификацию и блокировки, урезание лимитов выигрывающим и спорные бонусы; многие жалобы коренятся в непонимании правил легального букмекера, а не в обмане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Как отличить честный отзыв от заказного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Признаки накрученных оценок — чрезмерная эмоциональность без конкретики, шаблонность, крайности. Ценнее всего конкретные отзывы с деталями ситуации, найденные на модерируемых площ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Накрутку выдают эмоции без конкретики и крайности; честный отзыв содержит детали ситуации и баланс плюсов и минусов. Ищите повторяющуюся конкретику на модерируемых площадках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Наш вывод по репутаци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оперативные выплаты через СБП и карты МИР при пройденной идентификации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широкая и глубокая линия по футболу (РПЛ, еврокубки) и хоккею (КХЛ, НХЛ)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удобное мобильное приложение с live и push-уведомлениями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легальность и работа через ЦУПИС как база довер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неудобства идентификации и блокировки при несовпадении данных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урезание лимитов для стабильно выигрывающих игроков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https://obet-ru.com/otzyvy-igrokov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15A5C">
                    <a:alpha val="100000"/>
                  </a:srgbClr>
                </a:solidFill>
                <a:latin typeface="Calibri"/>
              </a:rPr>
              <a:t><![CDATA[Независимый информационный обзор букмекера Olimpbet. Это не оператор ставок и не его официальный сайт. Материалы носят справочный характер; ставки связаны с риском потери средств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Святослав Корнеев, аналитик ставок</dc:creator>
  <cp:lastModifiedBy>Unknown Creator</cp:lastModifiedBy>
  <dcterms:created xsi:type="dcterms:W3CDTF">2026-07-13T18:04:46Z</dcterms:created>
  <dcterms:modified xsi:type="dcterms:W3CDTF">2026-07-13T18:04:46Z</dcterms:modified>
  <dc:title>Olimpbet отзывы 2026: что пишут игроки из России</dc:title>
  <dc:description>Реальные отзывы об Olimpbet в России 2026: выплаты, поддержка, приложение и бонусы. Разбираем частые жалобы и сильные стороны букмекера. Без накруток.</dc:description>
  <dc:subject>Отзывы об Olimpbet в России: репутация и опыт игроков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