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риложение Olimpbet для Android: скачать и установить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0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Где скачать приложение Olimpbet для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ложение для Android скачивается в виде APK с официального сайта оператора. В Google Play его нет из-за политики магазина, поэтому проверка источника файла критична для безопас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APK скачивают только с официального сайта (в Google Play приложения нет по политике магазина); сторонние каталоги опасны подделками с вредоносным кодом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Установка APK пошагов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ткройте официальный сайт Olimpbet в браузере и найдите раздел с приложением для Andro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качайте APK-файл, нажав кнопку загрузки; дождитесь завершения скачива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Разрешите установку из неизвестных источников — при запуске файла Android предложит включить разрешение для вашего браузера или файлового менедж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Запустите установку, открыв скачанный APK, и подтвердите её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ткройте приложение и войдите в существующий аккаунт или зарегистрируйтес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качайте APK с сайта, разово разрешите установку из неизвестных источников, установите и войдите; после установки разрешение лучше отключить для безопасност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истемные требования и производительн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ложение требует поддерживаемую версию Android и свободную память. На слабых устройствах помогает отключение лишних функций; точные требования указаны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ужны поддерживаемая версия Android и свободная память; на слабых устройствах помогают чистка кэша и отключение лишнего, а альтернатива — мобильный сайт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Функции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олная линия и live с быстрым купоном и быстрыми ставк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Тотализатор и виртуальный спорт в едином интерфейс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Касса — пополнение через СБП и карты МИР, заявки на вывод через ЦУПИ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Push-уведомления о голах, изменении коэффициентов и статусе ста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ложение полнофункционально (линия, live, тотализатор, касса с СБП/МИР) и добавляет push-уведомления, быстрые депозиты и быстрый вход поверх возможностей сайт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Обновление и типичные ошиб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шибка установки. Перекачайте APK с официального сайта, проверьте разрешение и свободную памя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ложение не запускается. Проверьте версию Android, перезагрузите устройство, переустановите прилож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бои в работе. Очистите кэш приложения, обновите его до актуальной верс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бновлять приложение нужно вручную через сайт (автообновления нет); типичные ошибки решаются перекачкой APK, чисткой памяти и проверкой разрешений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prilozhenie-andr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2026-07-13T18:04:44Z</dcterms:created>
  <dcterms:modified xsi:type="dcterms:W3CDTF">2026-07-13T18:04:44Z</dcterms:modified>
  <dc:title>Olimpbet скачать на Android 2026: APK с офсайта</dc:title>
  <dc:description>Как скачать приложение Olimpbet на Android в России 2026: загрузка APK с официального сайта, установка, обновление и функции. Системные требования.</dc:description>
  <dc:subject>Приложение Olimpbet для Android: скачать и установить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