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СТАВКАРЕВЮ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Регистрация на Olimpbet в России шаг за шагом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Святослав Корнеев, аналитик ставок · 16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Перед регистрацией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До создания счёта важно понимать требования: открыть аккаунт может совершеннолетний гражданин РФ, нужны паспортные данные, и допустим только один аккаунт на игро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ткрыть счёт может совершеннолетний гражданин РФ; нужны точные паспортные данные, допустим один аккаунт, а идентификация быстрее всего проходит через Госуслуги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Пошаговая регистр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ткройте форму регистрации на официальном сайте или в приложении и выберите регистрацию по номеру телефо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ведите номер телефона и дождитесь SMS с кодом подтвержд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одтвердите номер, введя полученный код в соответствующее пол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Заполните профиль — личные данные, придумайте пароль; выберите рублёвую валюту счё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ривяжите счёт к единому ЦУПИС, следуя подсказкам систе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Зарегистрируйтесь по номеру телефона, подтвердите его кодом, заполните профиль с рублёвой валютой и привяжите счёт к ЦУПИС; затем потребуется идентификаци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Регистрация через прилож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Создать счёт можно прямо в мобильном приложении. Порядок схож с регистрацией на сайте, но аккаунт сразу привязывается к устройству, а вход можно настроить по биометр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В приложении регистрация идёт по тем же шагам, что на сайте, но сразу настраивается биометрия и уведомления; аккаунт единый для сайта и приложения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Частые ошибки и их реш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омер занят. Восстановите доступ к существующему аккаунту через сброс пароля, а не создавайте новы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Не приходит SMS. Проверьте номер, качество связи, подождите и запросите код повтор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Ошибка в данных. Внимательно сверьте каждое поле с паспортом перед подтверждение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Занятый номер — восстановите доступ, а не создавайте новый счёт; нет SMS — проверьте номер и запросите повторно; ошибки в данных решайте сверкой с паспортом или через поддержку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Что делать после регистр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осле создания счёта нужно пройти идентификацию (через Госуслуги или офлайн), при желании активировать фрибет или промокод и сделать первый депозит через СБП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•  После регистрации сразу пройдите идентификацию (Госуслуги или офлайн), при желании активируйте бонус, сделайте небольшой депозит через СБП и настройте лимит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718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obet-ru.com/registratsi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15A5C">
                    <a:alpha val="100000"/>
                  </a:srgbClr>
                </a:solidFill>
                <a:latin typeface="Calibri"/>
              </a:rPr>
              <a:t><![CDATA[Независимый информационный обзор букмекера Olimpbet. Это не оператор ставок и не его официальный сайт. Материалы носят справочный характер; ставки связаны с риском потери средств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Святослав Корнеев, аналитик ставок</dc:creator>
  <cp:lastModifiedBy>Unknown Creator</cp:lastModifiedBy>
  <dcterms:created xsi:type="dcterms:W3CDTF">2026-07-13T18:04:45Z</dcterms:created>
  <dcterms:modified xsi:type="dcterms:W3CDTF">2026-07-13T18:04:45Z</dcterms:modified>
  <dc:title>Olimpbet регистрация 2026: счёт и ЦУПИС в России</dc:title>
  <dc:description>Как зарегистрироваться на Olimpbet в России 2026: пошаговая инструкция, привязка к ЦУПИС, данные паспорта и частые ошибки при создании счёта.</dc:description>
  <dc:subject>Регистрация на Olimpbet в России шаг за шагом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