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Olimpbet против Фонбет, Лиги Ставок, Винлайн и PA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17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Критерии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орректное сравнение легальных БК строится по понятным критериям: лицензия и работа через ЦУПИС, коэффициенты и линия, бонусы и выплаты. Все легальные операторы делят общую правов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се сравниваемые БК одинаково легальны (ЦУПИС, идентификация), поэтому различия ищут в продукте — линии, коэффициентах, бонусах, приложении и соответствии вашему профил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Olimpbet против Фонбе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Фонбет известен широтой линии и масштабом, Olimpbet — фокусом на РПЛ и хоккее. Оба легальны и близки по коэффициентам на топ-события; различия — в акцентах продук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Фонбет берёт широтой линии и опытом, Olimpbet — фокусом на РПЛ и хоккее и современным продуктом; оба легальны и близки по топ-коэффициентам, выбор зависит от приоритет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Olimpbet против Лиги Ставок и Винлайн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Лига Ставок и Винлайн известны бонусной активностью и маркетингом. Olimpbet конкурирует фокусом на спорте и приложением; все легальны, различия — в акциях и нюансах продук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Лига Ставок и Винлайн делают ставку на бонусную активность, Olimpbet — на спортивный фокус и спонсорство РПЛ; оценивайте бонусы по условиям, а не по реклам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Olimpbet против PA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PARI известен современным приложением и сильным киберспортом. Olimpbet конкурирует фокусом на РПЛ и хоккее; оба легальны, с близкими платежами и выпла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PARI силён киберспортом и технологичностью, Olimpbet — фокусом на РПЛ и хоккее; платежи и легальность сопоставимы, выбор зависит от контентных предпочтений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Итоговое сравн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се сравниваемые БК легальны и надёжны; «лучшего для всех» нет. Olimpbet оптимален для болельщиков РПЛ и хоккея, ценящих фокус на российском спорте и удобное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се легальны и надёжны, «лучшего для всех» нет; Olimpbet оптимален для болельщиков РПЛ и хоккея. Можно играть у нескольких операторов, но сравнивать стоит только легальны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sravnenie-konkuren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2026-07-13T18:04:43Z</dcterms:created>
  <dcterms:modified xsi:type="dcterms:W3CDTF">2026-07-13T18:04:43Z</dcterms:modified>
  <dc:title>Olimpbet или Фонбет, Лига Ставок, PARI: сравнение 2026</dc:title>
  <dc:description>Сравнение Olimpbet с конкурентами в России 2026: Фонбет, Лига Ставок, Винлайн и PARI. Коэффициенты, бонусы, приложение, выплаты и линия. Объективно.</dc:description>
  <dc:subject>Olimpbet против Фонбет, Лиги Ставок, Винлайн и PARI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