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ТАВКАРЕВЮ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Вывод выигрышей с Olimpbet в России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Святослав Корнеев, аналитик ставок · 08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пособы вывода в Р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Карты МИР. Вывод на национальную карту, принадлежащую игро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БП. Быстрый вывод через систему быстрых платежей на свои реквизи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очие методы через ЦУПИС. В зависимости от оператора, всегда на идентифицированный счё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ывод идёт на карты МИР и через СБП на свои идентифицированные реквизиты через ЦУПИС; на чужой счёт вывести нельзя — это требование идентификации и защита игрок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Как заказать вывод пошагов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Убедитесь, что идентификация пройдена — без неё вывод невозможе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ткройте раздел кассы на сайте или в приложении и выберите вывод средст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ыберите метод вывода — карта МИР или СБП — и укажите свои реквизи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ведите сумму вывода в пределах действующих лими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одтвердите заявку и дождитесь её обработ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Убедитесь в пройденной идентификации, в кассе выберите метод, укажите свои реквизиты и сумму, подтвердите заявку; вывод медленнее пополнения из-за проверки — это нормально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роки, лимиты и удержа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роки вывода зависят от метода, суммы и проверок; минимальные и максимальные суммы волатильны. С выигрышей удерживается НДФЛ 13%, чаще самим букмекером как налоговым аген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роки зависят от метода, суммы и проверок (СБП обычно быстрее); суммы волатильны — смотрите в кассе. НДФЛ 13% удерживается с базы (не со всей суммы), чаще самим букмекером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Почему важна идентифик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Идентификация — обязательное условие вывода: без неё выигрыш получить нельзя. Реквизиты для вывода должны совпадать с идентификационными данными, иначе возможны задержки и отказ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Без идентификации вывод невозможен, а реквизиты должны совпадать с данными аккаунта; большинство «невыплат» — это блокировка до идентификации, а не обман оператор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Задержки и отказы в выплат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езавершённая идентификация. Пройдите идентификацию — без неё вывод невозможе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есовпадение реквизитов. Убедитесь, что карта/счёт оформлены на ва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Дополнительные проверки. Предоставьте запрошенные данные через поддерж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Технические задержки. Дайте время на обработку и зачисл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Задержки чаще всего вызваны незавершённой идентификацией, несовпадением реквизитов или проверками — всё устранимо; у подготовленного игрока вывод штатный и предсказуемый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obet-ru.com/vyvod-dene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Независимый информационный обзор букмекера Olimpbet. Это не оператор ставок и не его официальный сайт. Материалы носят справочный характер; ставки связаны с риском потери средств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Святослав Корнеев, аналитик ставок</dc:creator>
  <cp:lastModifiedBy>Unknown Creator</cp:lastModifiedBy>
  <dcterms:created xsi:type="dcterms:W3CDTF">2026-07-13T18:04:45Z</dcterms:created>
  <dcterms:modified xsi:type="dcterms:W3CDTF">2026-07-13T18:04:45Z</dcterms:modified>
  <dc:title>Olimpbet вывод денег 2026: сроки и способы в России</dc:title>
  <dc:description>Вывод денег с Olimpbet в России 2026: вывод на карты МИР и через СБП, сроки, лимиты, комиссии и роль идентификации. Решаем задержки выплат через ЦУПИС.</dc:description>
  <dc:subject>Вывод выигрышей с Olimpbet в России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